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BDDB7-D638-4E93-8DFB-8378235F20DA}" type="datetimeFigureOut">
              <a:rPr lang="nl-NL" smtClean="0"/>
              <a:t>27-11-2016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3636F-E517-4890-9D02-465000136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0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0D29-E454-4002-9F4F-ABFE67E73F72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4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F3BE-5E39-4DA2-B037-1C70D289CA3D}" type="datetime1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5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7623-E233-40B0-B9B5-DC5A3E590761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37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7755-2AF5-4F15-BF6C-5B19D5FCF475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878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BFB1-E400-4AA5-B7A4-113C04D95D7C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544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BCD8-0123-4601-9DBC-C0C5D43CF3C9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22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0D16-DFAD-4268-8985-56CEAED43BCE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6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1165-72A9-4670-893A-307F4D8D2821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229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EEF2-9B60-445B-A22B-8BC26D6FEEAD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9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5131-690B-442C-B63F-2FE8F91B016F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36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22C-4134-4559-9902-5EE46E8A1FAB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5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364C-529D-4BD2-8B00-4FDCA6C7D999}" type="datetime1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3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910-1C2D-4FB3-855A-0ACF6B1C1E0A}" type="datetime1">
              <a:rPr lang="nl-NL" smtClean="0"/>
              <a:t>27-11-2016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8C24-8FDD-484F-9FED-ED4CCC6A444D}" type="datetime1">
              <a:rPr lang="nl-NL" smtClean="0"/>
              <a:t>27-11-2016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3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61A2-888E-488A-A13D-0FD2B0ADC902}" type="datetime1">
              <a:rPr lang="nl-NL" smtClean="0"/>
              <a:t>27-11-2016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00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428-9728-4346-948B-8B5C0AB0BC3A}" type="datetime1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7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8234-4DAA-4551-8D11-502F827B4DCF}" type="datetime1">
              <a:rPr lang="nl-NL" smtClean="0"/>
              <a:t>27-11-2016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90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4412AC-D488-4B11-9481-B7DE2C7F91D3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8793DF-B9BC-416F-9010-2C0D7B5443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5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basis van voorlichting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Opleiding Tandartsassistent</a:t>
            </a:r>
          </a:p>
        </p:txBody>
      </p:sp>
    </p:spTree>
    <p:extLst>
      <p:ext uri="{BB962C8B-B14F-4D97-AF65-F5344CB8AC3E}">
        <p14:creationId xmlns:p14="http://schemas.microsoft.com/office/powerpoint/2010/main" val="122535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Voorlichting, instructie, advies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Voorlichting is informatie voor de patiënt</a:t>
            </a:r>
          </a:p>
          <a:p>
            <a:r>
              <a:rPr lang="nl-NL" dirty="0"/>
              <a:t>Meestal mondeling, soms telefonisch</a:t>
            </a:r>
          </a:p>
          <a:p>
            <a:r>
              <a:rPr lang="nl-NL" dirty="0"/>
              <a:t>Over een behandeling, aandoening of over preventie van een aandoening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8D26-4B4F-46FD-A209-50E15DAE024F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5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het geven van tips,</a:t>
            </a:r>
          </a:p>
          <a:p>
            <a:r>
              <a:rPr lang="nl-NL" dirty="0"/>
              <a:t>Die geef je de hele dag door: mag iemand eten na een behandeling, mag hij koffie of thee, mag hij zijn mond spoelen na extractie….</a:t>
            </a:r>
          </a:p>
          <a:p>
            <a:r>
              <a:rPr lang="nl-NL" dirty="0"/>
              <a:t>Hoe lang blijft hij de verdoving voelen….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C0B3-A428-4688-8696-71EFC6C50BE8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06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Aanleren van een handeling:</a:t>
            </a:r>
          </a:p>
          <a:p>
            <a:r>
              <a:rPr lang="nl-NL" dirty="0"/>
              <a:t>Tanden poetsen, </a:t>
            </a:r>
          </a:p>
          <a:p>
            <a:r>
              <a:rPr lang="nl-NL" dirty="0"/>
              <a:t>Gebruik van flossdraad</a:t>
            </a:r>
          </a:p>
          <a:p>
            <a:r>
              <a:rPr lang="nl-NL" dirty="0"/>
              <a:t>Gebruik van </a:t>
            </a:r>
            <a:r>
              <a:rPr lang="nl-NL" dirty="0" err="1"/>
              <a:t>ragers</a:t>
            </a:r>
            <a:r>
              <a:rPr lang="nl-NL" dirty="0"/>
              <a:t> of gum sticks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5326-1696-4658-A089-53824F9181C8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80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Bij jouw werk komen VL, advies en  instructie  in combinatie voor!!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voorlichting , advies en instructie komt  gedrag om de hoek kijken</a:t>
            </a:r>
          </a:p>
          <a:p>
            <a:r>
              <a:rPr lang="nl-NL" dirty="0"/>
              <a:t>En veel moeilijker: een gedragsverandering!!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5650-39ED-42F6-BBC8-0F404173B453}" type="datetime1">
              <a:rPr lang="nl-NL" smtClean="0"/>
              <a:t>27-11-2016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Opleiding TA ALG Voorlichting Gez zorg  LP 2 NH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93DF-B9BC-416F-9010-2C0D7B54430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751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</TotalTime>
  <Words>171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De basis van voorlichting</vt:lpstr>
      <vt:lpstr>Voorlichting, instructie, advies</vt:lpstr>
      <vt:lpstr>Advies</vt:lpstr>
      <vt:lpstr>Instructie</vt:lpstr>
      <vt:lpstr>Bij jouw werk komen VL, advies en  instructie  in combinatie voor!!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basis van voorlichting</dc:title>
  <dc:creator>Nienke Hoogeveen</dc:creator>
  <cp:lastModifiedBy>Nienke Hoogeveen</cp:lastModifiedBy>
  <cp:revision>2</cp:revision>
  <dcterms:created xsi:type="dcterms:W3CDTF">2016-11-27T11:10:22Z</dcterms:created>
  <dcterms:modified xsi:type="dcterms:W3CDTF">2016-11-27T11:22:19Z</dcterms:modified>
</cp:coreProperties>
</file>